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356" r:id="rId12"/>
    <p:sldId id="282" r:id="rId13"/>
    <p:sldId id="266" r:id="rId14"/>
    <p:sldId id="283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357" r:id="rId23"/>
    <p:sldId id="284" r:id="rId24"/>
    <p:sldId id="274" r:id="rId25"/>
    <p:sldId id="275" r:id="rId26"/>
    <p:sldId id="276" r:id="rId27"/>
    <p:sldId id="277" r:id="rId28"/>
    <p:sldId id="278" r:id="rId29"/>
    <p:sldId id="279" r:id="rId30"/>
    <p:sldId id="358" r:id="rId31"/>
    <p:sldId id="285" r:id="rId32"/>
    <p:sldId id="280" r:id="rId33"/>
    <p:sldId id="281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359" r:id="rId43"/>
    <p:sldId id="294" r:id="rId44"/>
    <p:sldId id="299" r:id="rId45"/>
    <p:sldId id="295" r:id="rId46"/>
    <p:sldId id="296" r:id="rId47"/>
    <p:sldId id="300" r:id="rId48"/>
    <p:sldId id="297" r:id="rId49"/>
    <p:sldId id="298" r:id="rId50"/>
    <p:sldId id="301" r:id="rId51"/>
    <p:sldId id="360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8" r:id="rId68"/>
    <p:sldId id="317" r:id="rId69"/>
    <p:sldId id="361" r:id="rId70"/>
    <p:sldId id="319" r:id="rId71"/>
    <p:sldId id="320" r:id="rId72"/>
    <p:sldId id="321" r:id="rId73"/>
    <p:sldId id="330" r:id="rId74"/>
    <p:sldId id="323" r:id="rId75"/>
    <p:sldId id="331" r:id="rId76"/>
    <p:sldId id="324" r:id="rId77"/>
    <p:sldId id="325" r:id="rId78"/>
    <p:sldId id="332" r:id="rId79"/>
    <p:sldId id="362" r:id="rId80"/>
    <p:sldId id="333" r:id="rId81"/>
    <p:sldId id="327" r:id="rId82"/>
    <p:sldId id="328" r:id="rId83"/>
    <p:sldId id="334" r:id="rId84"/>
    <p:sldId id="329" r:id="rId85"/>
    <p:sldId id="335" r:id="rId86"/>
    <p:sldId id="34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6" r:id="rId97"/>
    <p:sldId id="347" r:id="rId98"/>
    <p:sldId id="348" r:id="rId99"/>
    <p:sldId id="354" r:id="rId100"/>
    <p:sldId id="349" r:id="rId101"/>
    <p:sldId id="355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C88F2F-7779-4BD7-907D-37C238FF6D6E}" v="18" dt="2023-10-15T15:18:14.5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microsoft.com/office/2016/11/relationships/changesInfo" Target="changesInfos/changesInfo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108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les Seager" userId="b6090891032109d0" providerId="LiveId" clId="{0DC88F2F-7779-4BD7-907D-37C238FF6D6E}"/>
    <pc:docChg chg="addSld delSld modSld">
      <pc:chgData name="Charles Seager" userId="b6090891032109d0" providerId="LiveId" clId="{0DC88F2F-7779-4BD7-907D-37C238FF6D6E}" dt="2023-10-15T15:18:14.562" v="29"/>
      <pc:docMkLst>
        <pc:docMk/>
      </pc:docMkLst>
      <pc:sldChg chg="del">
        <pc:chgData name="Charles Seager" userId="b6090891032109d0" providerId="LiveId" clId="{0DC88F2F-7779-4BD7-907D-37C238FF6D6E}" dt="2023-10-15T14:37:08.509" v="1" actId="47"/>
        <pc:sldMkLst>
          <pc:docMk/>
          <pc:sldMk cId="231013229" sldId="350"/>
        </pc:sldMkLst>
      </pc:sldChg>
      <pc:sldChg chg="addSp">
        <pc:chgData name="Charles Seager" userId="b6090891032109d0" providerId="LiveId" clId="{0DC88F2F-7779-4BD7-907D-37C238FF6D6E}" dt="2023-10-15T14:37:05.896" v="0"/>
        <pc:sldMkLst>
          <pc:docMk/>
          <pc:sldMk cId="4206424038" sldId="355"/>
        </pc:sldMkLst>
        <pc:picChg chg="add">
          <ac:chgData name="Charles Seager" userId="b6090891032109d0" providerId="LiveId" clId="{0DC88F2F-7779-4BD7-907D-37C238FF6D6E}" dt="2023-10-15T14:37:05.896" v="0"/>
          <ac:picMkLst>
            <pc:docMk/>
            <pc:sldMk cId="4206424038" sldId="355"/>
            <ac:picMk id="1026" creationId="{677BE660-E0CF-4E95-B5FA-377801A4D941}"/>
          </ac:picMkLst>
        </pc:picChg>
      </pc:sldChg>
      <pc:sldChg chg="addSp modSp new mod">
        <pc:chgData name="Charles Seager" userId="b6090891032109d0" providerId="LiveId" clId="{0DC88F2F-7779-4BD7-907D-37C238FF6D6E}" dt="2023-10-15T14:39:48.067" v="7" actId="14100"/>
        <pc:sldMkLst>
          <pc:docMk/>
          <pc:sldMk cId="3254085876" sldId="356"/>
        </pc:sldMkLst>
        <pc:picChg chg="add mod">
          <ac:chgData name="Charles Seager" userId="b6090891032109d0" providerId="LiveId" clId="{0DC88F2F-7779-4BD7-907D-37C238FF6D6E}" dt="2023-10-15T14:39:25.500" v="4" actId="1076"/>
          <ac:picMkLst>
            <pc:docMk/>
            <pc:sldMk cId="3254085876" sldId="356"/>
            <ac:picMk id="3" creationId="{91F152FC-7F71-87AB-5983-D20EB6C5EEB4}"/>
          </ac:picMkLst>
        </pc:picChg>
        <pc:picChg chg="add mod">
          <ac:chgData name="Charles Seager" userId="b6090891032109d0" providerId="LiveId" clId="{0DC88F2F-7779-4BD7-907D-37C238FF6D6E}" dt="2023-10-15T14:39:48.067" v="7" actId="14100"/>
          <ac:picMkLst>
            <pc:docMk/>
            <pc:sldMk cId="3254085876" sldId="356"/>
            <ac:picMk id="2050" creationId="{0267F66A-D5C2-D4CA-01E1-3BA9AF3D4B15}"/>
          </ac:picMkLst>
        </pc:picChg>
      </pc:sldChg>
      <pc:sldChg chg="addSp modSp new">
        <pc:chgData name="Charles Seager" userId="b6090891032109d0" providerId="LiveId" clId="{0DC88F2F-7779-4BD7-907D-37C238FF6D6E}" dt="2023-10-15T15:06:38.137" v="11" actId="14100"/>
        <pc:sldMkLst>
          <pc:docMk/>
          <pc:sldMk cId="3942508415" sldId="357"/>
        </pc:sldMkLst>
        <pc:picChg chg="add mod">
          <ac:chgData name="Charles Seager" userId="b6090891032109d0" providerId="LiveId" clId="{0DC88F2F-7779-4BD7-907D-37C238FF6D6E}" dt="2023-10-15T15:06:38.137" v="11" actId="14100"/>
          <ac:picMkLst>
            <pc:docMk/>
            <pc:sldMk cId="3942508415" sldId="357"/>
            <ac:picMk id="3074" creationId="{79F3C1D7-B661-C2CC-6C8C-3214605502D0}"/>
          </ac:picMkLst>
        </pc:picChg>
      </pc:sldChg>
      <pc:sldChg chg="addSp modSp new">
        <pc:chgData name="Charles Seager" userId="b6090891032109d0" providerId="LiveId" clId="{0DC88F2F-7779-4BD7-907D-37C238FF6D6E}" dt="2023-10-15T15:09:51.175" v="17" actId="1076"/>
        <pc:sldMkLst>
          <pc:docMk/>
          <pc:sldMk cId="1235435624" sldId="358"/>
        </pc:sldMkLst>
        <pc:picChg chg="add mod">
          <ac:chgData name="Charles Seager" userId="b6090891032109d0" providerId="LiveId" clId="{0DC88F2F-7779-4BD7-907D-37C238FF6D6E}" dt="2023-10-15T15:09:07.092" v="15" actId="14100"/>
          <ac:picMkLst>
            <pc:docMk/>
            <pc:sldMk cId="1235435624" sldId="358"/>
            <ac:picMk id="4098" creationId="{9B1683EA-75CA-CF29-D749-A65CB2A770E4}"/>
          </ac:picMkLst>
        </pc:picChg>
        <pc:picChg chg="add mod">
          <ac:chgData name="Charles Seager" userId="b6090891032109d0" providerId="LiveId" clId="{0DC88F2F-7779-4BD7-907D-37C238FF6D6E}" dt="2023-10-15T15:09:51.175" v="17" actId="1076"/>
          <ac:picMkLst>
            <pc:docMk/>
            <pc:sldMk cId="1235435624" sldId="358"/>
            <ac:picMk id="4100" creationId="{7814B943-F563-38DD-A2C8-8ACBBEE5DC33}"/>
          </ac:picMkLst>
        </pc:picChg>
      </pc:sldChg>
      <pc:sldChg chg="addSp new">
        <pc:chgData name="Charles Seager" userId="b6090891032109d0" providerId="LiveId" clId="{0DC88F2F-7779-4BD7-907D-37C238FF6D6E}" dt="2023-10-15T15:14:17.018" v="21"/>
        <pc:sldMkLst>
          <pc:docMk/>
          <pc:sldMk cId="1509152583" sldId="359"/>
        </pc:sldMkLst>
        <pc:picChg chg="add">
          <ac:chgData name="Charles Seager" userId="b6090891032109d0" providerId="LiveId" clId="{0DC88F2F-7779-4BD7-907D-37C238FF6D6E}" dt="2023-10-15T15:14:17.018" v="21"/>
          <ac:picMkLst>
            <pc:docMk/>
            <pc:sldMk cId="1509152583" sldId="359"/>
            <ac:picMk id="5122" creationId="{39E203EA-985C-371C-4786-6C56BD41422D}"/>
          </ac:picMkLst>
        </pc:picChg>
      </pc:sldChg>
      <pc:sldChg chg="new del">
        <pc:chgData name="Charles Seager" userId="b6090891032109d0" providerId="LiveId" clId="{0DC88F2F-7779-4BD7-907D-37C238FF6D6E}" dt="2023-10-15T15:11:56.986" v="19" actId="47"/>
        <pc:sldMkLst>
          <pc:docMk/>
          <pc:sldMk cId="1772996587" sldId="359"/>
        </pc:sldMkLst>
      </pc:sldChg>
      <pc:sldChg chg="addSp modSp new">
        <pc:chgData name="Charles Seager" userId="b6090891032109d0" providerId="LiveId" clId="{0DC88F2F-7779-4BD7-907D-37C238FF6D6E}" dt="2023-10-15T15:15:31.174" v="25" actId="1076"/>
        <pc:sldMkLst>
          <pc:docMk/>
          <pc:sldMk cId="762841268" sldId="360"/>
        </pc:sldMkLst>
        <pc:picChg chg="add mod">
          <ac:chgData name="Charles Seager" userId="b6090891032109d0" providerId="LiveId" clId="{0DC88F2F-7779-4BD7-907D-37C238FF6D6E}" dt="2023-10-15T15:15:31.174" v="25" actId="1076"/>
          <ac:picMkLst>
            <pc:docMk/>
            <pc:sldMk cId="762841268" sldId="360"/>
            <ac:picMk id="6146" creationId="{A166E900-AF83-65D4-5C1E-D0C51BAE5E87}"/>
          </ac:picMkLst>
        </pc:picChg>
      </pc:sldChg>
      <pc:sldChg chg="addSp new">
        <pc:chgData name="Charles Seager" userId="b6090891032109d0" providerId="LiveId" clId="{0DC88F2F-7779-4BD7-907D-37C238FF6D6E}" dt="2023-10-15T15:16:46.649" v="27"/>
        <pc:sldMkLst>
          <pc:docMk/>
          <pc:sldMk cId="2792163893" sldId="361"/>
        </pc:sldMkLst>
        <pc:picChg chg="add">
          <ac:chgData name="Charles Seager" userId="b6090891032109d0" providerId="LiveId" clId="{0DC88F2F-7779-4BD7-907D-37C238FF6D6E}" dt="2023-10-15T15:16:46.649" v="27"/>
          <ac:picMkLst>
            <pc:docMk/>
            <pc:sldMk cId="2792163893" sldId="361"/>
            <ac:picMk id="7170" creationId="{FABF68C8-7F48-E7F8-E0F5-B990EC706B6C}"/>
          </ac:picMkLst>
        </pc:picChg>
      </pc:sldChg>
      <pc:sldChg chg="addSp new">
        <pc:chgData name="Charles Seager" userId="b6090891032109d0" providerId="LiveId" clId="{0DC88F2F-7779-4BD7-907D-37C238FF6D6E}" dt="2023-10-15T15:18:14.562" v="29"/>
        <pc:sldMkLst>
          <pc:docMk/>
          <pc:sldMk cId="2214440454" sldId="362"/>
        </pc:sldMkLst>
        <pc:picChg chg="add">
          <ac:chgData name="Charles Seager" userId="b6090891032109d0" providerId="LiveId" clId="{0DC88F2F-7779-4BD7-907D-37C238FF6D6E}" dt="2023-10-15T15:18:14.562" v="29"/>
          <ac:picMkLst>
            <pc:docMk/>
            <pc:sldMk cId="2214440454" sldId="362"/>
            <ac:picMk id="8194" creationId="{0D1879BC-A199-C857-EE2A-EF9C77216DC1}"/>
          </ac:picMkLst>
        </pc:picChg>
      </pc:sldChg>
    </pc:docChg>
  </pc:docChgLst>
  <pc:docChgLst>
    <pc:chgData name="Charles Seager" userId="b6090891032109d0" providerId="LiveId" clId="{6EB8CEED-58E9-452B-9F38-56489C278448}"/>
    <pc:docChg chg="custSel addSld delSld modSld">
      <pc:chgData name="Charles Seager" userId="b6090891032109d0" providerId="LiveId" clId="{6EB8CEED-58E9-452B-9F38-56489C278448}" dt="2023-02-21T21:31:21.070" v="49" actId="680"/>
      <pc:docMkLst>
        <pc:docMk/>
      </pc:docMkLst>
      <pc:sldChg chg="addSp delSp mod">
        <pc:chgData name="Charles Seager" userId="b6090891032109d0" providerId="LiveId" clId="{6EB8CEED-58E9-452B-9F38-56489C278448}" dt="2023-02-21T19:04:43.493" v="2" actId="22"/>
        <pc:sldMkLst>
          <pc:docMk/>
          <pc:sldMk cId="3002801614" sldId="342"/>
        </pc:sldMkLst>
        <pc:picChg chg="add del">
          <ac:chgData name="Charles Seager" userId="b6090891032109d0" providerId="LiveId" clId="{6EB8CEED-58E9-452B-9F38-56489C278448}" dt="2023-02-21T19:04:14.337" v="1" actId="478"/>
          <ac:picMkLst>
            <pc:docMk/>
            <pc:sldMk cId="3002801614" sldId="342"/>
            <ac:picMk id="3" creationId="{4AF44944-19B6-4B59-BD75-72779ACA3907}"/>
          </ac:picMkLst>
        </pc:picChg>
        <pc:picChg chg="add">
          <ac:chgData name="Charles Seager" userId="b6090891032109d0" providerId="LiveId" clId="{6EB8CEED-58E9-452B-9F38-56489C278448}" dt="2023-02-21T19:04:43.493" v="2" actId="22"/>
          <ac:picMkLst>
            <pc:docMk/>
            <pc:sldMk cId="3002801614" sldId="342"/>
            <ac:picMk id="5" creationId="{885AE8DA-D56D-CEFF-F5E2-CDA3E7F48FCA}"/>
          </ac:picMkLst>
        </pc:picChg>
      </pc:sldChg>
      <pc:sldChg chg="addSp mod">
        <pc:chgData name="Charles Seager" userId="b6090891032109d0" providerId="LiveId" clId="{6EB8CEED-58E9-452B-9F38-56489C278448}" dt="2023-02-21T19:05:06.624" v="3" actId="22"/>
        <pc:sldMkLst>
          <pc:docMk/>
          <pc:sldMk cId="4171560982" sldId="343"/>
        </pc:sldMkLst>
        <pc:picChg chg="add">
          <ac:chgData name="Charles Seager" userId="b6090891032109d0" providerId="LiveId" clId="{6EB8CEED-58E9-452B-9F38-56489C278448}" dt="2023-02-21T19:05:06.624" v="3" actId="22"/>
          <ac:picMkLst>
            <pc:docMk/>
            <pc:sldMk cId="4171560982" sldId="343"/>
            <ac:picMk id="3" creationId="{CF37C5DC-E23A-2556-ED03-27BA5012B395}"/>
          </ac:picMkLst>
        </pc:picChg>
      </pc:sldChg>
      <pc:sldChg chg="addSp mod">
        <pc:chgData name="Charles Seager" userId="b6090891032109d0" providerId="LiveId" clId="{6EB8CEED-58E9-452B-9F38-56489C278448}" dt="2023-02-21T19:05:35.521" v="4" actId="22"/>
        <pc:sldMkLst>
          <pc:docMk/>
          <pc:sldMk cId="547000228" sldId="344"/>
        </pc:sldMkLst>
        <pc:picChg chg="add">
          <ac:chgData name="Charles Seager" userId="b6090891032109d0" providerId="LiveId" clId="{6EB8CEED-58E9-452B-9F38-56489C278448}" dt="2023-02-21T19:05:35.521" v="4" actId="22"/>
          <ac:picMkLst>
            <pc:docMk/>
            <pc:sldMk cId="547000228" sldId="344"/>
            <ac:picMk id="3" creationId="{4FAF64A8-5452-8631-DC41-080760BC0832}"/>
          </ac:picMkLst>
        </pc:picChg>
      </pc:sldChg>
      <pc:sldChg chg="addSp new mod">
        <pc:chgData name="Charles Seager" userId="b6090891032109d0" providerId="LiveId" clId="{6EB8CEED-58E9-452B-9F38-56489C278448}" dt="2023-02-21T19:06:20.163" v="13" actId="22"/>
        <pc:sldMkLst>
          <pc:docMk/>
          <pc:sldMk cId="253764790" sldId="346"/>
        </pc:sldMkLst>
        <pc:picChg chg="add">
          <ac:chgData name="Charles Seager" userId="b6090891032109d0" providerId="LiveId" clId="{6EB8CEED-58E9-452B-9F38-56489C278448}" dt="2023-02-21T19:06:20.163" v="13" actId="22"/>
          <ac:picMkLst>
            <pc:docMk/>
            <pc:sldMk cId="253764790" sldId="346"/>
            <ac:picMk id="3" creationId="{9D27E807-D905-BFBC-77D3-5ABE34587E35}"/>
          </ac:picMkLst>
        </pc:picChg>
      </pc:sldChg>
      <pc:sldChg chg="addSp new mod">
        <pc:chgData name="Charles Seager" userId="b6090891032109d0" providerId="LiveId" clId="{6EB8CEED-58E9-452B-9F38-56489C278448}" dt="2023-02-21T19:06:46.042" v="14" actId="22"/>
        <pc:sldMkLst>
          <pc:docMk/>
          <pc:sldMk cId="129602277" sldId="347"/>
        </pc:sldMkLst>
        <pc:picChg chg="add">
          <ac:chgData name="Charles Seager" userId="b6090891032109d0" providerId="LiveId" clId="{6EB8CEED-58E9-452B-9F38-56489C278448}" dt="2023-02-21T19:06:46.042" v="14" actId="22"/>
          <ac:picMkLst>
            <pc:docMk/>
            <pc:sldMk cId="129602277" sldId="347"/>
            <ac:picMk id="3" creationId="{6F8AFC7A-8C87-8A37-3BE5-E1A3B4764824}"/>
          </ac:picMkLst>
        </pc:picChg>
      </pc:sldChg>
      <pc:sldChg chg="addSp delSp new mod">
        <pc:chgData name="Charles Seager" userId="b6090891032109d0" providerId="LiveId" clId="{6EB8CEED-58E9-452B-9F38-56489C278448}" dt="2023-02-21T19:07:38.419" v="16" actId="478"/>
        <pc:sldMkLst>
          <pc:docMk/>
          <pc:sldMk cId="547620107" sldId="348"/>
        </pc:sldMkLst>
        <pc:picChg chg="add del">
          <ac:chgData name="Charles Seager" userId="b6090891032109d0" providerId="LiveId" clId="{6EB8CEED-58E9-452B-9F38-56489C278448}" dt="2023-02-21T19:07:38.419" v="16" actId="478"/>
          <ac:picMkLst>
            <pc:docMk/>
            <pc:sldMk cId="547620107" sldId="348"/>
            <ac:picMk id="3" creationId="{DE2877F7-8F7C-7D23-B36A-94C77157145C}"/>
          </ac:picMkLst>
        </pc:picChg>
      </pc:sldChg>
      <pc:sldChg chg="addSp new mod">
        <pc:chgData name="Charles Seager" userId="b6090891032109d0" providerId="LiveId" clId="{6EB8CEED-58E9-452B-9F38-56489C278448}" dt="2023-02-21T19:08:50.533" v="45" actId="22"/>
        <pc:sldMkLst>
          <pc:docMk/>
          <pc:sldMk cId="217775593" sldId="349"/>
        </pc:sldMkLst>
        <pc:picChg chg="add">
          <ac:chgData name="Charles Seager" userId="b6090891032109d0" providerId="LiveId" clId="{6EB8CEED-58E9-452B-9F38-56489C278448}" dt="2023-02-21T19:08:50.533" v="45" actId="22"/>
          <ac:picMkLst>
            <pc:docMk/>
            <pc:sldMk cId="217775593" sldId="349"/>
            <ac:picMk id="3" creationId="{916CEE53-9B18-3D73-1498-067B99558195}"/>
          </ac:picMkLst>
        </pc:picChg>
      </pc:sldChg>
      <pc:sldChg chg="new">
        <pc:chgData name="Charles Seager" userId="b6090891032109d0" providerId="LiveId" clId="{6EB8CEED-58E9-452B-9F38-56489C278448}" dt="2023-02-21T19:05:43.369" v="9" actId="680"/>
        <pc:sldMkLst>
          <pc:docMk/>
          <pc:sldMk cId="231013229" sldId="350"/>
        </pc:sldMkLst>
      </pc:sldChg>
      <pc:sldChg chg="new del">
        <pc:chgData name="Charles Seager" userId="b6090891032109d0" providerId="LiveId" clId="{6EB8CEED-58E9-452B-9F38-56489C278448}" dt="2023-02-21T19:09:08.887" v="48" actId="47"/>
        <pc:sldMkLst>
          <pc:docMk/>
          <pc:sldMk cId="3818097078" sldId="351"/>
        </pc:sldMkLst>
      </pc:sldChg>
      <pc:sldChg chg="new del">
        <pc:chgData name="Charles Seager" userId="b6090891032109d0" providerId="LiveId" clId="{6EB8CEED-58E9-452B-9F38-56489C278448}" dt="2023-02-21T19:09:08.594" v="47" actId="47"/>
        <pc:sldMkLst>
          <pc:docMk/>
          <pc:sldMk cId="3991806307" sldId="352"/>
        </pc:sldMkLst>
      </pc:sldChg>
      <pc:sldChg chg="new del">
        <pc:chgData name="Charles Seager" userId="b6090891032109d0" providerId="LiveId" clId="{6EB8CEED-58E9-452B-9F38-56489C278448}" dt="2023-02-21T19:09:08.275" v="46" actId="47"/>
        <pc:sldMkLst>
          <pc:docMk/>
          <pc:sldMk cId="777352658" sldId="353"/>
        </pc:sldMkLst>
      </pc:sldChg>
      <pc:sldChg chg="addSp delSp modSp new mod">
        <pc:chgData name="Charles Seager" userId="b6090891032109d0" providerId="LiveId" clId="{6EB8CEED-58E9-452B-9F38-56489C278448}" dt="2023-02-21T19:08:09.721" v="44" actId="14100"/>
        <pc:sldMkLst>
          <pc:docMk/>
          <pc:sldMk cId="1718959417" sldId="354"/>
        </pc:sldMkLst>
        <pc:spChg chg="mod">
          <ac:chgData name="Charles Seager" userId="b6090891032109d0" providerId="LiveId" clId="{6EB8CEED-58E9-452B-9F38-56489C278448}" dt="2023-02-21T19:08:00.197" v="41" actId="1076"/>
          <ac:spMkLst>
            <pc:docMk/>
            <pc:sldMk cId="1718959417" sldId="354"/>
            <ac:spMk id="2" creationId="{F86E2443-3007-7933-4B3E-2889CFF94B37}"/>
          </ac:spMkLst>
        </pc:spChg>
        <pc:spChg chg="del">
          <ac:chgData name="Charles Seager" userId="b6090891032109d0" providerId="LiveId" clId="{6EB8CEED-58E9-452B-9F38-56489C278448}" dt="2023-02-21T19:08:01.866" v="42" actId="22"/>
          <ac:spMkLst>
            <pc:docMk/>
            <pc:sldMk cId="1718959417" sldId="354"/>
            <ac:spMk id="3" creationId="{873FCBAD-4313-0073-AE79-1B29E71958CD}"/>
          </ac:spMkLst>
        </pc:spChg>
        <pc:picChg chg="add mod ord">
          <ac:chgData name="Charles Seager" userId="b6090891032109d0" providerId="LiveId" clId="{6EB8CEED-58E9-452B-9F38-56489C278448}" dt="2023-02-21T19:08:09.721" v="44" actId="14100"/>
          <ac:picMkLst>
            <pc:docMk/>
            <pc:sldMk cId="1718959417" sldId="354"/>
            <ac:picMk id="5" creationId="{01E2D504-65A8-194D-DAEF-316B41B4B15B}"/>
          </ac:picMkLst>
        </pc:picChg>
      </pc:sldChg>
      <pc:sldChg chg="new">
        <pc:chgData name="Charles Seager" userId="b6090891032109d0" providerId="LiveId" clId="{6EB8CEED-58E9-452B-9F38-56489C278448}" dt="2023-02-21T21:31:21.070" v="49" actId="680"/>
        <pc:sldMkLst>
          <pc:docMk/>
          <pc:sldMk cId="4206424038" sldId="35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0B5C9-841E-C9FD-A219-1C01B6AA92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E77BE-78C3-8C19-2724-A5A356E470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D52F1-B49B-2F51-A718-64B6D5D71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CDD59-3F7E-4B1F-AE1E-5AABEC1A55B0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413F7-926D-6780-C0E3-56AB55E56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F5E85-735B-837B-AF06-0310909B2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D78B-D008-4FEB-A47D-E5A4A4A76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017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9233F-530C-FB96-EC90-3F6F00B08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F6D353-A315-CF3D-8FD1-57CD67C2BC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AF29F-0CA5-43AA-8FE3-A762F6D9B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CDD59-3F7E-4B1F-AE1E-5AABEC1A55B0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C7FBA-156F-7421-8F20-3BF2C42E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CFF56-7EDC-A99B-7341-00A0FB199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D78B-D008-4FEB-A47D-E5A4A4A76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07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A3C5E6-AF0C-B4C9-A602-2040C481B7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7F0EEB-DE0C-96D9-714A-5679C10A68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FA087-DD54-10CF-A9DA-F313FDABB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CDD59-3F7E-4B1F-AE1E-5AABEC1A55B0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2A628-AA5B-1617-417C-A08E1908E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8DA10-63AD-1481-9B0A-2FD75B066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D78B-D008-4FEB-A47D-E5A4A4A76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530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D06ED-1783-063A-CC00-E516C06AB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4C62C-FC00-4776-E1B8-E2E735078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10136-2537-EBCB-3CAF-95417D268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CDD59-3F7E-4B1F-AE1E-5AABEC1A55B0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5836C-9FF7-B138-B591-8125A2621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8B623-D74A-3980-31AD-2C037BDE2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D78B-D008-4FEB-A47D-E5A4A4A76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924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E721B-2D3B-4DA1-E7AB-8461F547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1EF9E1-8135-390C-9888-CB6D1C01C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7CF40-2FDA-BA40-E28F-836BC5DAF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CDD59-3F7E-4B1F-AE1E-5AABEC1A55B0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F9D85-7404-29B1-B9DA-88FEB494C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26151-84A6-8A1C-5C6C-520EFC2D6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D78B-D008-4FEB-A47D-E5A4A4A76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698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79C2-74AA-FFFD-89D2-FAD20F68D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121B8-AF45-A4BF-CAD7-095CD5FEAC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7516D1-0410-6FBE-6AFB-7DDA614D76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B9DE96-8887-846A-C26A-85742E08A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CDD59-3F7E-4B1F-AE1E-5AABEC1A55B0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DB3624-6A66-8188-0BA9-EEFE0084E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10428-7863-5441-D46E-C3D0D1F8B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D78B-D008-4FEB-A47D-E5A4A4A76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25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14682-2B0F-D314-EBC6-84D00B53B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E587D-51F6-F3C6-EF2D-29358F1D0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A6F8AA-2E68-3787-5826-B8ACA574FD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C140E6-1E52-550B-8D2E-62B5693485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B52C91-45F7-2356-0691-3E533DD22F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F3D427-904A-D037-069D-2A299F86D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CDD59-3F7E-4B1F-AE1E-5AABEC1A55B0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2D4B82-7665-97F8-E9C9-72B76669F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8A924E-54C7-10AC-6461-748E7B4AB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D78B-D008-4FEB-A47D-E5A4A4A76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61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C2E47-D5C5-9A79-6D98-637D6F062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154309-C19B-35F6-B196-CAF75112F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CDD59-3F7E-4B1F-AE1E-5AABEC1A55B0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A684BB-FC15-4782-C0C7-4D369FE58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5FCA6-6683-93F4-5E76-E48FB4AB2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D78B-D008-4FEB-A47D-E5A4A4A76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76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CC567-CA69-D13B-DB12-D35679D81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CDD59-3F7E-4B1F-AE1E-5AABEC1A55B0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BFABA5-D310-76A1-7AAB-4037D7E7D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AC4A00-6AB9-27AA-21EF-6397F8362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D78B-D008-4FEB-A47D-E5A4A4A76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6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BF8C2-2285-EF8B-4E41-03E125D7A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C5217-060B-7425-9C37-C7A47ACCF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F762BC-A4FF-3CD2-A18F-2EB6792E2A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3742AF-0ED0-D5EC-CE0F-015C4F0D1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CDD59-3F7E-4B1F-AE1E-5AABEC1A55B0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9E6459-0791-4D7D-2F21-D243810F7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9DBA6E-78EB-1780-285C-E606F9814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D78B-D008-4FEB-A47D-E5A4A4A76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649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3B1BE-FB06-CDDD-D978-289845A0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A03864-66C5-2ED7-E895-68594ACC10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2DABDE-3A7D-E196-3C10-C714989BC4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093383-8FE7-C9A3-2754-1C1026912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CDD59-3F7E-4B1F-AE1E-5AABEC1A55B0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CB99B5-2047-D176-8477-2DDA8B069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48A8F4-91FA-AFE7-83D1-7280E4273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D78B-D008-4FEB-A47D-E5A4A4A76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694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D2468-B6D3-3AD2-4385-21DEEB043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2E0D5-A3DE-DAD3-76E7-1D4754479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6C552-B6D1-4F3F-F893-037588F2FB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7CDD59-3F7E-4B1F-AE1E-5AABEC1A55B0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0F573-B4F3-AC05-2990-92CC7D275F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CA9AA-D5FC-004C-ACD2-E8EB41282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FBD78B-D008-4FEB-A47D-E5A4A4A76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273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F66F1-327E-D1A2-5696-BB89E407A7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 240 Week 2 Summer Semester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8593B9-DB01-D955-2D5A-4A87591915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81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B08452-A18F-0EC9-A163-C3B7E4AA6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4083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6CEE53-9B18-3D73-1498-067B99558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55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at's All Folks - Bugs Bunny - YouTube">
            <a:extLst>
              <a:ext uri="{FF2B5EF4-FFF2-40B4-BE49-F238E27FC236}">
                <a16:creationId xmlns:a16="http://schemas.microsoft.com/office/drawing/2014/main" id="{677BE660-E0CF-4E95-B5FA-377801A4D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424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F152FC-7F71-87AB-5983-D20EB6C5E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565" y="381000"/>
            <a:ext cx="6057900" cy="6096000"/>
          </a:xfrm>
          <a:prstGeom prst="rect">
            <a:avLst/>
          </a:prstGeom>
        </p:spPr>
      </p:pic>
      <p:pic>
        <p:nvPicPr>
          <p:cNvPr id="2050" name="Picture 2" descr="Lloyd Asplund | Love Hina Generation Wiki | Fandom">
            <a:extLst>
              <a:ext uri="{FF2B5EF4-FFF2-40B4-BE49-F238E27FC236}">
                <a16:creationId xmlns:a16="http://schemas.microsoft.com/office/drawing/2014/main" id="{0267F66A-D5C2-D4CA-01E1-3BA9AF3D4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318" y="125324"/>
            <a:ext cx="4348455" cy="635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085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5A16C-9CC4-9109-3156-4595A416A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DUP Operators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34749A-E592-E96B-6081-006304B06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146" y="1253331"/>
            <a:ext cx="10233821" cy="5436718"/>
          </a:xfrm>
        </p:spPr>
      </p:pic>
    </p:spTree>
    <p:extLst>
      <p:ext uri="{BB962C8B-B14F-4D97-AF65-F5344CB8AC3E}">
        <p14:creationId xmlns:p14="http://schemas.microsoft.com/office/powerpoint/2010/main" val="2130514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00F624-8748-18AF-0DD2-FCF8D2144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031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177D-DB2B-D7BA-B903-2BA53A748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BE22D9-D367-1F0C-622F-4165B034C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807" y="1253330"/>
            <a:ext cx="10268948" cy="5455379"/>
          </a:xfrm>
        </p:spPr>
      </p:pic>
    </p:spTree>
    <p:extLst>
      <p:ext uri="{BB962C8B-B14F-4D97-AF65-F5344CB8AC3E}">
        <p14:creationId xmlns:p14="http://schemas.microsoft.com/office/powerpoint/2010/main" val="2051199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118AF-595D-F8F8-41B3-3C06ED362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831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92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AE9179-3E49-8A68-5495-5366F6ED7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190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8B92E2-58B8-AD88-56E0-C4C1DFABD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95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CB53AF-96F1-E66E-415B-5CB19512B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399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72D2C6-9B60-EE9D-3734-58640CDAF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801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A3277-4994-9C4F-F91F-921EFC49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Instructions and Labels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54FE64-5D8F-D798-154E-6DEEDC63E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621" y="1257734"/>
            <a:ext cx="10282160" cy="546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74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3208E8-FE87-0007-3DCE-65A96A21A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20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D8AC5A-5292-FCD6-BA0B-680EBB7A3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76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loyd Asplund | Fiction's Characters Wiki | Fandom">
            <a:extLst>
              <a:ext uri="{FF2B5EF4-FFF2-40B4-BE49-F238E27FC236}">
                <a16:creationId xmlns:a16="http://schemas.microsoft.com/office/drawing/2014/main" id="{79F3C1D7-B661-C2CC-6C8C-321460550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10" y="173199"/>
            <a:ext cx="11635274" cy="654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508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A7BB0-8717-33EA-AB6E-A1C41583F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Storage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E62197-A48A-6F1B-0E93-4238CA83D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814" y="1359095"/>
            <a:ext cx="10034736" cy="5330954"/>
          </a:xfrm>
        </p:spPr>
      </p:pic>
    </p:spTree>
    <p:extLst>
      <p:ext uri="{BB962C8B-B14F-4D97-AF65-F5344CB8AC3E}">
        <p14:creationId xmlns:p14="http://schemas.microsoft.com/office/powerpoint/2010/main" val="2210051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16D1E7-70C9-9DC0-860F-8E0C5D8FD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71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96E9EA-5040-4F3F-5865-F69888DCA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54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14BB08-1094-205C-B010-2EDC3730F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398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360B50-51EB-9701-EDA0-7F6A87EAD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843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C428B6-075D-18FC-472D-BA5FF10A5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145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3E49F1-A6C8-ECBD-71DA-C28AE6BD3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97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BC98AD-ABE3-D252-87ED-73D0106FD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2484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hrek | *Tips Fedora* | Shrek, Memes, Imaginary friend">
            <a:extLst>
              <a:ext uri="{FF2B5EF4-FFF2-40B4-BE49-F238E27FC236}">
                <a16:creationId xmlns:a16="http://schemas.microsoft.com/office/drawing/2014/main" id="{9B1683EA-75CA-CF29-D749-A65CB2A77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499" y="163674"/>
            <a:ext cx="6946738" cy="657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amster Triggered GIF - Hamster Triggered Rage - Discover &amp; Share GIFs">
            <a:extLst>
              <a:ext uri="{FF2B5EF4-FFF2-40B4-BE49-F238E27FC236}">
                <a16:creationId xmlns:a16="http://schemas.microsoft.com/office/drawing/2014/main" id="{7814B943-F563-38DD-A2C8-8ACBBEE5D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3" y="1993058"/>
            <a:ext cx="4743450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435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EACEE-6370-31B5-064C-E52D6340F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Values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C5F54C-AE90-F1D7-651A-88C91DA482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387" y="1340432"/>
            <a:ext cx="10034738" cy="5330955"/>
          </a:xfrm>
        </p:spPr>
      </p:pic>
    </p:spTree>
    <p:extLst>
      <p:ext uri="{BB962C8B-B14F-4D97-AF65-F5344CB8AC3E}">
        <p14:creationId xmlns:p14="http://schemas.microsoft.com/office/powerpoint/2010/main" val="894924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BFBCC2-9AF3-EB71-11DB-CBF6CBD9C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5492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B069E2-61BF-5C55-4765-F536F48A1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129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E5668-7C22-B3B7-47FE-2BF0C454A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536117-A16E-092C-7346-CCED96458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98" y="1234282"/>
            <a:ext cx="10129170" cy="5381122"/>
          </a:xfrm>
        </p:spPr>
      </p:pic>
    </p:spTree>
    <p:extLst>
      <p:ext uri="{BB962C8B-B14F-4D97-AF65-F5344CB8AC3E}">
        <p14:creationId xmlns:p14="http://schemas.microsoft.com/office/powerpoint/2010/main" val="6744581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7E811A-1DF5-FF99-F52A-778592639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052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2FD8FB-09A3-99E5-3ABD-E0BD77CDE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20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220E7F-A6F4-D935-CBA3-8BBE61885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8572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3E593E-6372-5BE0-E661-BD5FBCF85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9871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C25FEB-0039-0D5F-9527-2A2BA913D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15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63FCF9-8C98-AF2B-B5D2-B4410761A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493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153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78E8FB-B469-7B02-C63C-AA974E3B3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3561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853196-9813-35CD-D917-07F0FE0CB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394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OKEMON MEMES That Are 101% Funny - YouTube">
            <a:extLst>
              <a:ext uri="{FF2B5EF4-FFF2-40B4-BE49-F238E27FC236}">
                <a16:creationId xmlns:a16="http://schemas.microsoft.com/office/drawing/2014/main" id="{39E203EA-985C-371C-4786-6C56BD414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1525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3C22A5-54BB-28CF-6C29-667D8017C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831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217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2A0D-6079-5FA2-D6AE-0EDA625BD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instructions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301BBA-20CE-B30D-D6A1-DB2EFE375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807" y="1359094"/>
            <a:ext cx="9841539" cy="5228318"/>
          </a:xfrm>
        </p:spPr>
      </p:pic>
    </p:spTree>
    <p:extLst>
      <p:ext uri="{BB962C8B-B14F-4D97-AF65-F5344CB8AC3E}">
        <p14:creationId xmlns:p14="http://schemas.microsoft.com/office/powerpoint/2010/main" val="710674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0CC32F-DBA6-8E44-931B-9FAECA721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5799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C9F93A-254F-C602-55D0-B41268D36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6572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1994-00BE-4226-A8AD-A25299C55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Operations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7424234-1D87-5972-2D8B-2B96BFD5F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3173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FC9F71-A7DE-93DB-459E-7B9DBB22C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199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444205-C3F3-3837-6685-AB44A4452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39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14F49B-F028-D374-81FC-B3D6EAB9C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" y="199831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060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6D015B-6DAD-364C-300E-97BFF5996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8181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lean Pokemon Memes">
            <a:extLst>
              <a:ext uri="{FF2B5EF4-FFF2-40B4-BE49-F238E27FC236}">
                <a16:creationId xmlns:a16="http://schemas.microsoft.com/office/drawing/2014/main" id="{A166E900-AF83-65D4-5C1E-D0C51BAE5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549" y="195943"/>
            <a:ext cx="8711671" cy="659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28412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D58F3-D582-921F-E072-C70C81FB1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FA71B8-A6D9-A99E-EEC5-94A76E660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832" y="1340432"/>
            <a:ext cx="10104991" cy="5368277"/>
          </a:xfrm>
        </p:spPr>
      </p:pic>
    </p:spTree>
    <p:extLst>
      <p:ext uri="{BB962C8B-B14F-4D97-AF65-F5344CB8AC3E}">
        <p14:creationId xmlns:p14="http://schemas.microsoft.com/office/powerpoint/2010/main" val="28257727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78F6E-589A-C9DB-B90B-C71BC36CB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12" y="141191"/>
            <a:ext cx="10515600" cy="1325563"/>
          </a:xfrm>
        </p:spPr>
        <p:txBody>
          <a:bodyPr/>
          <a:lstStyle/>
          <a:p>
            <a:r>
              <a:rPr lang="en-US" dirty="0"/>
              <a:t>Unconditional Jumps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7FE0BB-618D-294C-A077-DB6BE9709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12" y="1135516"/>
            <a:ext cx="10505962" cy="5581293"/>
          </a:xfrm>
        </p:spPr>
      </p:pic>
    </p:spTree>
    <p:extLst>
      <p:ext uri="{BB962C8B-B14F-4D97-AF65-F5344CB8AC3E}">
        <p14:creationId xmlns:p14="http://schemas.microsoft.com/office/powerpoint/2010/main" val="31762730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C9F9B2-161B-B050-6B90-50DF9653D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8353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9A5DD-C212-6564-3CD1-62101B11B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272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74E1F-F4DF-239E-ABA1-50F23B15F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82" y="103868"/>
            <a:ext cx="10515600" cy="1325563"/>
          </a:xfrm>
        </p:spPr>
        <p:txBody>
          <a:bodyPr/>
          <a:lstStyle/>
          <a:p>
            <a:r>
              <a:rPr lang="en-US" dirty="0"/>
              <a:t>CMP Instructions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97D636-7222-9177-DFFB-A1F1CC0BD4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945420"/>
            <a:ext cx="10934043" cy="5808711"/>
          </a:xfrm>
        </p:spPr>
      </p:pic>
    </p:spTree>
    <p:extLst>
      <p:ext uri="{BB962C8B-B14F-4D97-AF65-F5344CB8AC3E}">
        <p14:creationId xmlns:p14="http://schemas.microsoft.com/office/powerpoint/2010/main" val="15068418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DD413A-94FD-BFB2-DDCE-8267891A6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0339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A6ADD-48AF-046C-1D52-64C51E61B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Conditional Jumps based on equality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6AB8D9-1285-757B-1776-CFFF72D85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17" y="939216"/>
            <a:ext cx="10912912" cy="5797485"/>
          </a:xfrm>
        </p:spPr>
      </p:pic>
    </p:spTree>
    <p:extLst>
      <p:ext uri="{BB962C8B-B14F-4D97-AF65-F5344CB8AC3E}">
        <p14:creationId xmlns:p14="http://schemas.microsoft.com/office/powerpoint/2010/main" val="8895880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3175EC-495B-C9F7-4B55-B7E80489F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10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92A7B4-5377-7EA6-BA38-8A7F47A88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056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6C02E0-EF49-07A5-F043-0A590D79E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206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B89D8C-CD19-F1F4-C641-5594CCB0D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739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49E2AA-01D0-0BB7-0D88-9447BC7AB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763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2DB06E-2F77-7B1A-F1FB-E5940EB1B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559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A716F9-6D47-3F9E-7A80-3DDFC8997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905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05C88B-1A8D-B4C8-AE6F-70CCFCF13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098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4FE06F-2CEE-BD96-B427-BB7D23D70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504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03855-AB43-C187-988E-AF1DC3BFC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98" y="85109"/>
            <a:ext cx="6679163" cy="595928"/>
          </a:xfrm>
        </p:spPr>
        <p:txBody>
          <a:bodyPr>
            <a:normAutofit fontScale="90000"/>
          </a:bodyPr>
          <a:lstStyle/>
          <a:p>
            <a:r>
              <a:rPr lang="en-US" dirty="0"/>
              <a:t>Registers name and purpose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65CFF9-1B06-0F7A-1605-BADF9FBCB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98" y="681037"/>
            <a:ext cx="11467018" cy="6091854"/>
          </a:xfrm>
        </p:spPr>
      </p:pic>
    </p:spTree>
    <p:extLst>
      <p:ext uri="{BB962C8B-B14F-4D97-AF65-F5344CB8AC3E}">
        <p14:creationId xmlns:p14="http://schemas.microsoft.com/office/powerpoint/2010/main" val="27969549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C18274-DFA7-01DC-D70C-67A03755A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960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These Simpsons Memes Will Make You Say, &quot;DOH!&quot; - Ready For A Throwback |  Memes">
            <a:extLst>
              <a:ext uri="{FF2B5EF4-FFF2-40B4-BE49-F238E27FC236}">
                <a16:creationId xmlns:a16="http://schemas.microsoft.com/office/drawing/2014/main" id="{FABF68C8-7F48-E7F8-E0F5-B990EC706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475" y="0"/>
            <a:ext cx="8907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163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0B759C-1ACA-5709-20B0-1C241C62F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134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184EC-8753-E58B-FFC2-9777B5F3E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7802"/>
            <a:ext cx="7127033" cy="511953"/>
          </a:xfrm>
        </p:spPr>
        <p:txBody>
          <a:bodyPr>
            <a:normAutofit fontScale="90000"/>
          </a:bodyPr>
          <a:lstStyle/>
          <a:p>
            <a:r>
              <a:rPr lang="en-US" dirty="0"/>
              <a:t>Boolean Operators (more practice with flags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5751C4-EA6E-D258-74A6-88DDA72446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968" y="1145057"/>
            <a:ext cx="10560575" cy="5610306"/>
          </a:xfrm>
        </p:spPr>
      </p:pic>
    </p:spTree>
    <p:extLst>
      <p:ext uri="{BB962C8B-B14F-4D97-AF65-F5344CB8AC3E}">
        <p14:creationId xmlns:p14="http://schemas.microsoft.com/office/powerpoint/2010/main" val="10873536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D9ADA4-7C70-8554-2B08-4090A4498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9506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3311E0-604E-3E43-7494-AF772FC57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285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4713C-6D68-79D9-7C4F-B6D451D02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3306"/>
            <a:ext cx="9758265" cy="841602"/>
          </a:xfrm>
        </p:spPr>
        <p:txBody>
          <a:bodyPr/>
          <a:lstStyle/>
          <a:p>
            <a:r>
              <a:rPr lang="en-US" dirty="0"/>
              <a:t>Labels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C3B19E-9434-5A81-DC97-D6B43A734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42" y="779998"/>
            <a:ext cx="11142366" cy="5919382"/>
          </a:xfrm>
        </p:spPr>
      </p:pic>
    </p:spTree>
    <p:extLst>
      <p:ext uri="{BB962C8B-B14F-4D97-AF65-F5344CB8AC3E}">
        <p14:creationId xmlns:p14="http://schemas.microsoft.com/office/powerpoint/2010/main" val="12496546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68016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AB8A2-57E4-338B-2235-E2BB2F705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208"/>
            <a:ext cx="5400869" cy="661242"/>
          </a:xfrm>
        </p:spPr>
        <p:txBody>
          <a:bodyPr>
            <a:normAutofit fontScale="90000"/>
          </a:bodyPr>
          <a:lstStyle/>
          <a:p>
            <a:r>
              <a:rPr lang="en-US" dirty="0"/>
              <a:t>Unconditional Jumps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9DA93B-3A33-6D71-D881-0DD2095026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162" y="640636"/>
            <a:ext cx="11299310" cy="6002759"/>
          </a:xfrm>
        </p:spPr>
      </p:pic>
    </p:spTree>
    <p:extLst>
      <p:ext uri="{BB962C8B-B14F-4D97-AF65-F5344CB8AC3E}">
        <p14:creationId xmlns:p14="http://schemas.microsoft.com/office/powerpoint/2010/main" val="41165241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8A14F7-DB59-70A4-946B-BC13CC8FB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751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80F5F5-216C-6515-659D-E4E1929E0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9367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8A22A-9844-A5A7-2F8B-7C812F495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5" y="0"/>
            <a:ext cx="3982616" cy="950491"/>
          </a:xfrm>
        </p:spPr>
        <p:txBody>
          <a:bodyPr/>
          <a:lstStyle/>
          <a:p>
            <a:r>
              <a:rPr lang="en-US" dirty="0"/>
              <a:t>Test Instructions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C82334-E493-F52F-AA0F-D2898809C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18" y="771265"/>
            <a:ext cx="11193928" cy="5946775"/>
          </a:xfrm>
        </p:spPr>
      </p:pic>
    </p:spTree>
    <p:extLst>
      <p:ext uri="{BB962C8B-B14F-4D97-AF65-F5344CB8AC3E}">
        <p14:creationId xmlns:p14="http://schemas.microsoft.com/office/powerpoint/2010/main" val="7901037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ll the Best &quot;Simpsons&quot; Memes, Ranked - Popdust">
            <a:extLst>
              <a:ext uri="{FF2B5EF4-FFF2-40B4-BE49-F238E27FC236}">
                <a16:creationId xmlns:a16="http://schemas.microsoft.com/office/drawing/2014/main" id="{0D1879BC-A199-C857-EE2A-EF9C77216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440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B13513-372A-495B-09A0-E368B6F68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988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11181-6AEF-FD0E-DBFF-8659C4520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55" y="85208"/>
            <a:ext cx="5257800" cy="875846"/>
          </a:xfrm>
        </p:spPr>
        <p:txBody>
          <a:bodyPr/>
          <a:lstStyle/>
          <a:p>
            <a:r>
              <a:rPr lang="en-US" dirty="0"/>
              <a:t>Compare Instructions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E34D0C-5CA6-D1C5-8AFA-0E5212E101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831" y="883232"/>
            <a:ext cx="11086228" cy="5889559"/>
          </a:xfrm>
        </p:spPr>
      </p:pic>
    </p:spTree>
    <p:extLst>
      <p:ext uri="{BB962C8B-B14F-4D97-AF65-F5344CB8AC3E}">
        <p14:creationId xmlns:p14="http://schemas.microsoft.com/office/powerpoint/2010/main" val="22044917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A388EF-433C-789E-DB5A-0DF7AFEA7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325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8E774F-1EB5-B406-AC08-616D72579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743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9B625-C8E4-AF72-A2A1-89937E151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444690" cy="692312"/>
          </a:xfrm>
        </p:spPr>
        <p:txBody>
          <a:bodyPr>
            <a:normAutofit fontScale="90000"/>
          </a:bodyPr>
          <a:lstStyle/>
          <a:p>
            <a:r>
              <a:rPr lang="en-US" dirty="0"/>
              <a:t>Flags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1EF34D-398F-89B7-97BA-5A098352C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86" y="692311"/>
            <a:ext cx="11412801" cy="6063051"/>
          </a:xfrm>
        </p:spPr>
      </p:pic>
    </p:spTree>
    <p:extLst>
      <p:ext uri="{BB962C8B-B14F-4D97-AF65-F5344CB8AC3E}">
        <p14:creationId xmlns:p14="http://schemas.microsoft.com/office/powerpoint/2010/main" val="27134034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FA0A0E-4F5C-C260-D0C5-3731CE9EC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8028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40F333-8D22-3179-BCE9-0629D68B8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8548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447CC-0D29-775C-4C31-62866C351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4" y="0"/>
            <a:ext cx="4701073" cy="1025136"/>
          </a:xfrm>
        </p:spPr>
        <p:txBody>
          <a:bodyPr/>
          <a:lstStyle/>
          <a:p>
            <a:r>
              <a:rPr lang="en-US" dirty="0"/>
              <a:t>Conditional Jumps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C9A96B-D0C0-0EA9-E4A1-82C418716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44" y="845910"/>
            <a:ext cx="10983165" cy="5834807"/>
          </a:xfrm>
        </p:spPr>
      </p:pic>
    </p:spTree>
    <p:extLst>
      <p:ext uri="{BB962C8B-B14F-4D97-AF65-F5344CB8AC3E}">
        <p14:creationId xmlns:p14="http://schemas.microsoft.com/office/powerpoint/2010/main" val="4963053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41F1F9-BD69-38E3-7A71-6BA5A8503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030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B51E94-C9B6-8E84-A175-4FA9CA963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7929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E17EB2-7FF1-40F1-8539-4A4D1C552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055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437435-6AE0-D692-9999-95C0929C5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298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C4D8A7-5C1D-0E6F-8A94-B2EE2B6E6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947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E2DD5C-4ED3-7539-1462-E0689D6B9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056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691DA7-D550-A2F3-8E5D-3B08AAB13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153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5AE8DA-D56D-CEFF-F5E2-CDA3E7F48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0161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37C5DC-E23A-2556-ED03-27BA5012B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5609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AF64A8-5452-8631-DC41-080760BC0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00022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27E807-D905-BFBC-77D3-5ABE34587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479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8AFC7A-8C87-8A37-3BE5-E1A3B4764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22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76201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E2443-3007-7933-4B3E-2889CFF94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73" y="33175"/>
            <a:ext cx="4178559" cy="1295724"/>
          </a:xfrm>
        </p:spPr>
        <p:txBody>
          <a:bodyPr/>
          <a:lstStyle/>
          <a:p>
            <a:r>
              <a:rPr lang="en-US" dirty="0"/>
              <a:t>Input procedures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E2D504-65A8-194D-DAEF-316B41B4B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273" y="1023191"/>
            <a:ext cx="10667024" cy="5666857"/>
          </a:xfrm>
        </p:spPr>
      </p:pic>
    </p:spTree>
    <p:extLst>
      <p:ext uri="{BB962C8B-B14F-4D97-AF65-F5344CB8AC3E}">
        <p14:creationId xmlns:p14="http://schemas.microsoft.com/office/powerpoint/2010/main" val="1718959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54</Words>
  <Application>Microsoft Office PowerPoint</Application>
  <PresentationFormat>Widescreen</PresentationFormat>
  <Paragraphs>22</Paragraphs>
  <Slides>101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5" baseType="lpstr">
      <vt:lpstr>Arial</vt:lpstr>
      <vt:lpstr>Calibri</vt:lpstr>
      <vt:lpstr>Calibri Light</vt:lpstr>
      <vt:lpstr>Office Theme</vt:lpstr>
      <vt:lpstr>CS 240 Week 2 Summer Semester</vt:lpstr>
      <vt:lpstr>Instructions and Labels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DUP Operators</vt:lpstr>
      <vt:lpstr>PowerPoint Presentation</vt:lpstr>
      <vt:lpstr>Variables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Memory Storage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Constant Values</vt:lpstr>
      <vt:lpstr>PowerPoint Presentation</vt:lpstr>
      <vt:lpstr>PowerPoint Presentation</vt:lpstr>
      <vt:lpstr>Directives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Different instructions</vt:lpstr>
      <vt:lpstr>PowerPoint Presentation</vt:lpstr>
      <vt:lpstr>PowerPoint Presentation</vt:lpstr>
      <vt:lpstr>Arithmetic Operations</vt:lpstr>
      <vt:lpstr>PowerPoint Presentation</vt:lpstr>
      <vt:lpstr>PowerPoint Presentation</vt:lpstr>
      <vt:lpstr>PowerPoint Presentation</vt:lpstr>
      <vt:lpstr>PowerPoint Presentation</vt:lpstr>
      <vt:lpstr>Labels</vt:lpstr>
      <vt:lpstr>Unconditional Jumps</vt:lpstr>
      <vt:lpstr>PowerPoint Presentation</vt:lpstr>
      <vt:lpstr>PowerPoint Presentation</vt:lpstr>
      <vt:lpstr>CMP Instructions</vt:lpstr>
      <vt:lpstr>PowerPoint Presentation</vt:lpstr>
      <vt:lpstr>Conditional Jumps based on equality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Registers name and purpose</vt:lpstr>
      <vt:lpstr>PowerPoint Presentation</vt:lpstr>
      <vt:lpstr>PowerPoint Presentation</vt:lpstr>
      <vt:lpstr>Boolean Operators (more practice with flags</vt:lpstr>
      <vt:lpstr>PowerPoint Presentation</vt:lpstr>
      <vt:lpstr>PowerPoint Presentation</vt:lpstr>
      <vt:lpstr>Labels</vt:lpstr>
      <vt:lpstr>PowerPoint Presentation</vt:lpstr>
      <vt:lpstr>Unconditional Jumps</vt:lpstr>
      <vt:lpstr>PowerPoint Presentation</vt:lpstr>
      <vt:lpstr>PowerPoint Presentation</vt:lpstr>
      <vt:lpstr>Test Instructions</vt:lpstr>
      <vt:lpstr>PowerPoint Presentation</vt:lpstr>
      <vt:lpstr>Compare Instructions</vt:lpstr>
      <vt:lpstr>PowerPoint Presentation</vt:lpstr>
      <vt:lpstr>PowerPoint Presentation</vt:lpstr>
      <vt:lpstr>Flags</vt:lpstr>
      <vt:lpstr>PowerPoint Presentation</vt:lpstr>
      <vt:lpstr>PowerPoint Presentation</vt:lpstr>
      <vt:lpstr>Conditional Jumps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Input procedures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240 Week 2 Summer Semester</dc:title>
  <dc:creator>Charles Seager</dc:creator>
  <cp:lastModifiedBy>Charles Seager</cp:lastModifiedBy>
  <cp:revision>1</cp:revision>
  <dcterms:created xsi:type="dcterms:W3CDTF">2023-02-21T17:47:15Z</dcterms:created>
  <dcterms:modified xsi:type="dcterms:W3CDTF">2023-10-15T15:18:23Z</dcterms:modified>
</cp:coreProperties>
</file>